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8C57-192B-4082-A313-E40F56F76E57}" type="datetimeFigureOut">
              <a:rPr lang="ru-RU" smtClean="0"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85BA9-B5D4-4A0A-9C27-A2F760B8C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169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8C57-192B-4082-A313-E40F56F76E57}" type="datetimeFigureOut">
              <a:rPr lang="ru-RU" smtClean="0"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85BA9-B5D4-4A0A-9C27-A2F760B8C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984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8C57-192B-4082-A313-E40F56F76E57}" type="datetimeFigureOut">
              <a:rPr lang="ru-RU" smtClean="0"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85BA9-B5D4-4A0A-9C27-A2F760B8C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20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8C57-192B-4082-A313-E40F56F76E57}" type="datetimeFigureOut">
              <a:rPr lang="ru-RU" smtClean="0"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85BA9-B5D4-4A0A-9C27-A2F760B8C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8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8C57-192B-4082-A313-E40F56F76E57}" type="datetimeFigureOut">
              <a:rPr lang="ru-RU" smtClean="0"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85BA9-B5D4-4A0A-9C27-A2F760B8C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085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8C57-192B-4082-A313-E40F56F76E57}" type="datetimeFigureOut">
              <a:rPr lang="ru-RU" smtClean="0"/>
              <a:t>05.10.2018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85BA9-B5D4-4A0A-9C27-A2F760B8C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05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8C57-192B-4082-A313-E40F56F76E57}" type="datetimeFigureOut">
              <a:rPr lang="ru-RU" smtClean="0"/>
              <a:t>05.10.2018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85BA9-B5D4-4A0A-9C27-A2F760B8C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45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8C57-192B-4082-A313-E40F56F76E57}" type="datetimeFigureOut">
              <a:rPr lang="ru-RU" smtClean="0"/>
              <a:t>05.10.2018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85BA9-B5D4-4A0A-9C27-A2F760B8C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433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8C57-192B-4082-A313-E40F56F76E57}" type="datetimeFigureOut">
              <a:rPr lang="ru-RU" smtClean="0"/>
              <a:t>05.10.2018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85BA9-B5D4-4A0A-9C27-A2F760B8C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727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8C57-192B-4082-A313-E40F56F76E57}" type="datetimeFigureOut">
              <a:rPr lang="ru-RU" smtClean="0"/>
              <a:t>05.10.2018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85BA9-B5D4-4A0A-9C27-A2F760B8C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71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B8C57-192B-4082-A313-E40F56F76E57}" type="datetimeFigureOut">
              <a:rPr lang="ru-RU" smtClean="0"/>
              <a:t>05.10.2018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85BA9-B5D4-4A0A-9C27-A2F760B8C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51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B8C57-192B-4082-A313-E40F56F76E57}" type="datetimeFigureOut">
              <a:rPr lang="ru-RU" smtClean="0"/>
              <a:t>05.10.2018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85BA9-B5D4-4A0A-9C27-A2F760B8C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26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Нобелевская премия по физике 2018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76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Жерар Муру, Донна </a:t>
            </a:r>
            <a:r>
              <a:rPr lang="ru-RU" dirty="0" err="1" smtClean="0"/>
              <a:t>Стрикленд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117" y="1690688"/>
            <a:ext cx="3657600" cy="372160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81" t="514" r="11282" b="20969"/>
          <a:stretch/>
        </p:blipFill>
        <p:spPr>
          <a:xfrm>
            <a:off x="5941867" y="1737889"/>
            <a:ext cx="4021530" cy="362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8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Суть изобретения.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19"/>
          <a:stretch/>
        </p:blipFill>
        <p:spPr>
          <a:xfrm>
            <a:off x="3195108" y="1947552"/>
            <a:ext cx="5801784" cy="3754397"/>
          </a:xfrm>
        </p:spPr>
      </p:pic>
    </p:spTree>
    <p:extLst>
      <p:ext uri="{BB962C8B-B14F-4D97-AF65-F5344CB8AC3E}">
        <p14:creationId xmlns:p14="http://schemas.microsoft.com/office/powerpoint/2010/main" val="341764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Артур </a:t>
            </a:r>
            <a:r>
              <a:rPr lang="ru-RU" dirty="0" err="1" smtClean="0"/>
              <a:t>Эшкин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900" y="3077369"/>
            <a:ext cx="1600200" cy="1847850"/>
          </a:xfrm>
        </p:spPr>
      </p:pic>
    </p:spTree>
    <p:extLst>
      <p:ext uri="{BB962C8B-B14F-4D97-AF65-F5344CB8AC3E}">
        <p14:creationId xmlns:p14="http://schemas.microsoft.com/office/powerpoint/2010/main" val="213267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773344"/>
            <a:ext cx="10515600" cy="228307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Владилен Степанович </a:t>
            </a:r>
            <a:r>
              <a:rPr lang="ru-RU" dirty="0" err="1" smtClean="0"/>
              <a:t>Летохов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/>
              <a:t>1939-2009</a:t>
            </a:r>
            <a:br>
              <a:rPr lang="ru-RU" sz="2700" dirty="0" smtClean="0"/>
            </a:br>
            <a:r>
              <a:rPr lang="ru-RU" sz="2700" dirty="0" smtClean="0"/>
              <a:t>Выпускник МФТИ 1963г.</a:t>
            </a:r>
            <a:endParaRPr lang="ru-RU" sz="27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058719"/>
            <a:ext cx="1828800" cy="2714625"/>
          </a:xfrm>
        </p:spPr>
      </p:pic>
    </p:spTree>
    <p:extLst>
      <p:ext uri="{BB962C8B-B14F-4D97-AF65-F5344CB8AC3E}">
        <p14:creationId xmlns:p14="http://schemas.microsoft.com/office/powerpoint/2010/main" val="271562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Суть изобретения.</a:t>
            </a:r>
            <a:br>
              <a:rPr lang="ru-RU" dirty="0" smtClean="0"/>
            </a:br>
            <a:r>
              <a:rPr lang="ru-RU" sz="2700" dirty="0" err="1" smtClean="0"/>
              <a:t>Летохов</a:t>
            </a:r>
            <a:r>
              <a:rPr lang="ru-RU" sz="2700" dirty="0" smtClean="0"/>
              <a:t> – 1968. </a:t>
            </a:r>
            <a:r>
              <a:rPr lang="ru-RU" sz="2700" dirty="0" err="1" smtClean="0"/>
              <a:t>Эшкин</a:t>
            </a:r>
            <a:r>
              <a:rPr lang="ru-RU" sz="2700" dirty="0" smtClean="0"/>
              <a:t> – 1970 (по его утверждению – независимо).</a:t>
            </a:r>
            <a:endParaRPr lang="ru-RU" sz="27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531" y="1690688"/>
            <a:ext cx="7440920" cy="4359326"/>
          </a:xfrm>
        </p:spPr>
      </p:pic>
    </p:spTree>
    <p:extLst>
      <p:ext uri="{BB962C8B-B14F-4D97-AF65-F5344CB8AC3E}">
        <p14:creationId xmlns:p14="http://schemas.microsoft.com/office/powerpoint/2010/main" val="361031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773344"/>
            <a:ext cx="10515600" cy="228307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Владилен Степанович </a:t>
            </a:r>
            <a:r>
              <a:rPr lang="ru-RU" dirty="0" err="1" smtClean="0"/>
              <a:t>Летохов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/>
              <a:t>1939-2009</a:t>
            </a:r>
            <a:br>
              <a:rPr lang="ru-RU" sz="2700" dirty="0" smtClean="0"/>
            </a:br>
            <a:r>
              <a:rPr lang="ru-RU" sz="2700" dirty="0" smtClean="0"/>
              <a:t>Выпускник МФТИ 1963г.</a:t>
            </a:r>
            <a:endParaRPr lang="ru-RU" sz="27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058719"/>
            <a:ext cx="1828800" cy="2714625"/>
          </a:xfrm>
        </p:spPr>
      </p:pic>
    </p:spTree>
    <p:extLst>
      <p:ext uri="{BB962C8B-B14F-4D97-AF65-F5344CB8AC3E}">
        <p14:creationId xmlns:p14="http://schemas.microsoft.com/office/powerpoint/2010/main" val="458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26</Words>
  <Application>Microsoft Office PowerPoint</Application>
  <PresentationFormat>Широкоэкранный</PresentationFormat>
  <Paragraphs>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Нобелевская премия по физике 2018</vt:lpstr>
      <vt:lpstr>Жерар Муру, Донна Стрикленд.</vt:lpstr>
      <vt:lpstr>Суть изобретения.</vt:lpstr>
      <vt:lpstr>Артур Эшкин.</vt:lpstr>
      <vt:lpstr>Владилен Степанович Летохов 1939-2009 Выпускник МФТИ 1963г.</vt:lpstr>
      <vt:lpstr>Суть изобретения. Летохов – 1968. Эшкин – 1970 (по его утверждению – независимо).</vt:lpstr>
      <vt:lpstr>Владилен Степанович Летохов 1939-2009 Выпускник МФТИ 1963г.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Нобелевская премия по физике 2018</dc:title>
  <dc:creator>Konstantin Shurunov</dc:creator>
  <cp:lastModifiedBy>Konstantin Shurunov</cp:lastModifiedBy>
  <cp:revision>5</cp:revision>
  <dcterms:created xsi:type="dcterms:W3CDTF">2018-10-05T12:29:35Z</dcterms:created>
  <dcterms:modified xsi:type="dcterms:W3CDTF">2018-10-05T13:25:51Z</dcterms:modified>
</cp:coreProperties>
</file>